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1"/>
  </p:notesMasterIdLst>
  <p:sldIdLst>
    <p:sldId id="346" r:id="rId2"/>
    <p:sldId id="1423" r:id="rId3"/>
    <p:sldId id="1428" r:id="rId4"/>
    <p:sldId id="1429" r:id="rId5"/>
    <p:sldId id="1430" r:id="rId6"/>
    <p:sldId id="1431" r:id="rId7"/>
    <p:sldId id="1432" r:id="rId8"/>
    <p:sldId id="1405" r:id="rId9"/>
    <p:sldId id="1398" r:id="rId10"/>
    <p:sldId id="1399" r:id="rId11"/>
    <p:sldId id="1400" r:id="rId12"/>
    <p:sldId id="1408" r:id="rId13"/>
    <p:sldId id="1409" r:id="rId14"/>
    <p:sldId id="1420" r:id="rId15"/>
    <p:sldId id="1412" r:id="rId16"/>
    <p:sldId id="1421" r:id="rId17"/>
    <p:sldId id="1416" r:id="rId18"/>
    <p:sldId id="4332" r:id="rId19"/>
    <p:sldId id="4072" r:id="rId20"/>
    <p:sldId id="4073" r:id="rId21"/>
    <p:sldId id="4063" r:id="rId22"/>
    <p:sldId id="1455" r:id="rId23"/>
    <p:sldId id="1457" r:id="rId24"/>
    <p:sldId id="4334" r:id="rId25"/>
    <p:sldId id="2553" r:id="rId26"/>
    <p:sldId id="2542" r:id="rId27"/>
    <p:sldId id="2557" r:id="rId28"/>
    <p:sldId id="2560" r:id="rId29"/>
    <p:sldId id="2546" r:id="rId30"/>
    <p:sldId id="2566" r:id="rId31"/>
    <p:sldId id="2548" r:id="rId32"/>
    <p:sldId id="2568" r:id="rId33"/>
    <p:sldId id="2562" r:id="rId34"/>
    <p:sldId id="2570" r:id="rId35"/>
    <p:sldId id="2578" r:id="rId36"/>
    <p:sldId id="2577" r:id="rId37"/>
    <p:sldId id="2543" r:id="rId38"/>
    <p:sldId id="1468" r:id="rId39"/>
    <p:sldId id="1470" r:id="rId40"/>
    <p:sldId id="1471" r:id="rId41"/>
    <p:sldId id="4315" r:id="rId42"/>
    <p:sldId id="1472" r:id="rId43"/>
    <p:sldId id="1288" r:id="rId44"/>
    <p:sldId id="1289" r:id="rId45"/>
    <p:sldId id="4338" r:id="rId46"/>
    <p:sldId id="1261" r:id="rId47"/>
    <p:sldId id="1293" r:id="rId48"/>
    <p:sldId id="1267" r:id="rId49"/>
    <p:sldId id="1503" r:id="rId50"/>
    <p:sldId id="1294" r:id="rId51"/>
    <p:sldId id="1556" r:id="rId52"/>
    <p:sldId id="1557" r:id="rId53"/>
    <p:sldId id="1504" r:id="rId54"/>
    <p:sldId id="1296" r:id="rId55"/>
    <p:sldId id="1269" r:id="rId56"/>
    <p:sldId id="4341" r:id="rId57"/>
    <p:sldId id="4342" r:id="rId58"/>
    <p:sldId id="1505" r:id="rId59"/>
    <p:sldId id="1478" r:id="rId60"/>
    <p:sldId id="1543" r:id="rId61"/>
    <p:sldId id="4318" r:id="rId62"/>
    <p:sldId id="4335" r:id="rId63"/>
    <p:sldId id="4337" r:id="rId64"/>
    <p:sldId id="4319" r:id="rId65"/>
    <p:sldId id="4344" r:id="rId66"/>
    <p:sldId id="4345" r:id="rId67"/>
    <p:sldId id="4346" r:id="rId68"/>
    <p:sldId id="4347" r:id="rId69"/>
    <p:sldId id="1577" r:id="rId70"/>
    <p:sldId id="1578" r:id="rId71"/>
    <p:sldId id="4348" r:id="rId72"/>
    <p:sldId id="1579" r:id="rId73"/>
    <p:sldId id="4356" r:id="rId74"/>
    <p:sldId id="4357" r:id="rId75"/>
    <p:sldId id="4350" r:id="rId76"/>
    <p:sldId id="4351" r:id="rId77"/>
    <p:sldId id="4352" r:id="rId78"/>
    <p:sldId id="4353" r:id="rId79"/>
    <p:sldId id="4354" r:id="rId80"/>
    <p:sldId id="4355" r:id="rId81"/>
    <p:sldId id="1313" r:id="rId82"/>
    <p:sldId id="1314" r:id="rId83"/>
    <p:sldId id="1502" r:id="rId84"/>
    <p:sldId id="1295" r:id="rId85"/>
    <p:sldId id="1297" r:id="rId86"/>
    <p:sldId id="1473" r:id="rId87"/>
    <p:sldId id="4317" r:id="rId88"/>
    <p:sldId id="1298" r:id="rId89"/>
    <p:sldId id="1506" r:id="rId90"/>
    <p:sldId id="4320" r:id="rId91"/>
    <p:sldId id="4321" r:id="rId92"/>
    <p:sldId id="4322" r:id="rId93"/>
    <p:sldId id="4323" r:id="rId94"/>
    <p:sldId id="4349" r:id="rId95"/>
    <p:sldId id="4358" r:id="rId96"/>
    <p:sldId id="4359" r:id="rId97"/>
    <p:sldId id="4360" r:id="rId98"/>
    <p:sldId id="4310" r:id="rId99"/>
    <p:sldId id="1263" r:id="rId100"/>
    <p:sldId id="1290" r:id="rId101"/>
    <p:sldId id="1291" r:id="rId102"/>
    <p:sldId id="1292" r:id="rId103"/>
    <p:sldId id="1264" r:id="rId104"/>
    <p:sldId id="1265" r:id="rId105"/>
    <p:sldId id="1266" r:id="rId106"/>
    <p:sldId id="4304" r:id="rId107"/>
    <p:sldId id="4361" r:id="rId108"/>
    <p:sldId id="4362" r:id="rId109"/>
    <p:sldId id="4363" r:id="rId110"/>
    <p:sldId id="4369" r:id="rId111"/>
    <p:sldId id="4364" r:id="rId112"/>
    <p:sldId id="4366" r:id="rId113"/>
    <p:sldId id="4365" r:id="rId114"/>
    <p:sldId id="4368" r:id="rId115"/>
    <p:sldId id="4370" r:id="rId116"/>
    <p:sldId id="4371" r:id="rId117"/>
    <p:sldId id="4324" r:id="rId118"/>
    <p:sldId id="4325" r:id="rId119"/>
    <p:sldId id="1475" r:id="rId120"/>
    <p:sldId id="1507" r:id="rId121"/>
    <p:sldId id="1490" r:id="rId122"/>
    <p:sldId id="1508" r:id="rId123"/>
    <p:sldId id="4326" r:id="rId124"/>
    <p:sldId id="1476" r:id="rId125"/>
    <p:sldId id="4343" r:id="rId126"/>
    <p:sldId id="1509" r:id="rId127"/>
    <p:sldId id="1480" r:id="rId128"/>
    <p:sldId id="1479" r:id="rId129"/>
    <p:sldId id="1481" r:id="rId130"/>
    <p:sldId id="1482" r:id="rId131"/>
    <p:sldId id="1483" r:id="rId132"/>
    <p:sldId id="1489" r:id="rId133"/>
    <p:sldId id="1484" r:id="rId134"/>
    <p:sldId id="1491" r:id="rId135"/>
    <p:sldId id="1492" r:id="rId136"/>
    <p:sldId id="1486" r:id="rId137"/>
    <p:sldId id="1494" r:id="rId138"/>
    <p:sldId id="1493" r:id="rId139"/>
    <p:sldId id="1495" r:id="rId140"/>
    <p:sldId id="1626" r:id="rId141"/>
    <p:sldId id="1627" r:id="rId142"/>
    <p:sldId id="1628" r:id="rId143"/>
    <p:sldId id="1497" r:id="rId144"/>
    <p:sldId id="1629" r:id="rId145"/>
    <p:sldId id="1630" r:id="rId146"/>
    <p:sldId id="1631" r:id="rId147"/>
    <p:sldId id="1498" r:id="rId148"/>
    <p:sldId id="1632" r:id="rId149"/>
    <p:sldId id="1633" r:id="rId150"/>
    <p:sldId id="1634" r:id="rId151"/>
    <p:sldId id="1635" r:id="rId152"/>
    <p:sldId id="1636" r:id="rId153"/>
    <p:sldId id="1519" r:id="rId154"/>
    <p:sldId id="1638" r:id="rId155"/>
    <p:sldId id="1639" r:id="rId156"/>
    <p:sldId id="1640" r:id="rId157"/>
    <p:sldId id="1535" r:id="rId158"/>
    <p:sldId id="1641" r:id="rId159"/>
    <p:sldId id="1521" r:id="rId160"/>
    <p:sldId id="1642" r:id="rId161"/>
    <p:sldId id="1522" r:id="rId162"/>
    <p:sldId id="1643" r:id="rId163"/>
    <p:sldId id="1644" r:id="rId164"/>
    <p:sldId id="1525" r:id="rId165"/>
    <p:sldId id="1645" r:id="rId166"/>
    <p:sldId id="1646" r:id="rId167"/>
    <p:sldId id="1526" r:id="rId168"/>
    <p:sldId id="1647" r:id="rId169"/>
    <p:sldId id="1541" r:id="rId170"/>
    <p:sldId id="1687" r:id="rId171"/>
    <p:sldId id="1648" r:id="rId172"/>
    <p:sldId id="1544" r:id="rId173"/>
    <p:sldId id="1649" r:id="rId174"/>
    <p:sldId id="1650" r:id="rId175"/>
    <p:sldId id="1651" r:id="rId176"/>
    <p:sldId id="1652" r:id="rId177"/>
    <p:sldId id="1688" r:id="rId178"/>
    <p:sldId id="1653" r:id="rId179"/>
    <p:sldId id="4305" r:id="rId180"/>
  </p:sldIdLst>
  <p:sldSz cx="12192000" cy="6858000"/>
  <p:notesSz cx="6858000" cy="9144000"/>
  <p:embeddedFontLst>
    <p:embeddedFont>
      <p:font typeface="바른공군체 Medium" panose="020B0600000101010101" pitchFamily="50" charset="-127"/>
      <p:regular r:id="rId182"/>
    </p:embeddedFont>
    <p:embeddedFont>
      <p:font typeface="Calibri" panose="020F0502020204030204" pitchFamily="34" charset="0"/>
      <p:regular r:id="rId183"/>
      <p:bold r:id="rId184"/>
      <p:italic r:id="rId185"/>
      <p:boldItalic r:id="rId186"/>
    </p:embeddedFont>
    <p:embeddedFont>
      <p:font typeface="Consolas" panose="020B0609020204030204" pitchFamily="49" charset="0"/>
      <p:regular r:id="rId187"/>
      <p:bold r:id="rId188"/>
      <p:italic r:id="rId189"/>
      <p:boldItalic r:id="rId190"/>
    </p:embeddedFont>
    <p:embeddedFont>
      <p:font typeface="Mosk Bold 700" panose="02000506000000020004" pitchFamily="2" charset="0"/>
      <p:bold r:id="rId191"/>
    </p:embeddedFont>
    <p:embeddedFont>
      <p:font typeface="강한공군체 Medium" panose="020B0600000101010101" pitchFamily="50" charset="-127"/>
      <p:regular r:id="rId192"/>
    </p:embeddedFont>
    <p:embeddedFont>
      <p:font typeface="나눔스퀘어 Bold" panose="020B0600000101010101" pitchFamily="50" charset="-127"/>
      <p:bold r:id="rId193"/>
    </p:embeddedFont>
    <p:embeddedFont>
      <p:font typeface="맑은 고딕" panose="020B0503020000020004" pitchFamily="50" charset="-127"/>
      <p:regular r:id="rId194"/>
      <p:bold r:id="rId1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>
        <p:scale>
          <a:sx n="100" d="100"/>
          <a:sy n="100" d="100"/>
        </p:scale>
        <p:origin x="978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2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3.fntdata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3.fntdata"/><Relationship Id="rId189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4.fntdata"/><Relationship Id="rId190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swiperjs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TodoList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4678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11893550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"./todo.js"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"./todo.css"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"contents"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"input-part"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"input-task"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"list-part"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9461500" y="544136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HTML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2538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431165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0B0FB-E521-58F4-80A9-408C6F5BC360}"/>
              </a:ext>
            </a:extLst>
          </p:cNvPr>
          <p:cNvSpPr txBox="1"/>
          <p:nvPr/>
        </p:nvSpPr>
        <p:spPr>
          <a:xfrm>
            <a:off x="4241802" y="9767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.input-part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.list-part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-list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8553452" y="2967335"/>
            <a:ext cx="1519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CSS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4625C-8D6A-9FBB-4993-43F05B4A9D67}"/>
              </a:ext>
            </a:extLst>
          </p:cNvPr>
          <p:cNvSpPr txBox="1"/>
          <p:nvPr/>
        </p:nvSpPr>
        <p:spPr>
          <a:xfrm>
            <a:off x="3048000" y="25645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8857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925195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7639052" y="1887835"/>
            <a:ext cx="1519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CSS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6750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인풋에 내용을 입력하고 추가 버튼을 클릭하면 할 일이 추가 되는 웹 페이지를 만들어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9E189E-D23C-A9EF-D073-2A2B5112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56" y="3010914"/>
            <a:ext cx="2781688" cy="1867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DCBC4D-914A-11E8-04FD-3D9E908B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17" y="3010914"/>
            <a:ext cx="287695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57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3848100" y="1328391"/>
            <a:ext cx="8064500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할 일을 입력하지 않고 추가를 누르면 </a:t>
            </a:r>
            <a:r>
              <a:rPr lang="en-US" altLang="ko-KR" dirty="0"/>
              <a:t>placeholder </a:t>
            </a:r>
            <a:r>
              <a:rPr lang="ko-KR" altLang="en-US" dirty="0"/>
              <a:t>에 내용을 입력하세요가 뜹니다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C370B-F9A4-EECA-54AA-F80DCB7A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7" y="1542909"/>
            <a:ext cx="279121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19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4203700" y="1328391"/>
            <a:ext cx="7708900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체크 버튼을 체크하면 할 일 목록에 </a:t>
            </a:r>
            <a:r>
              <a:rPr lang="en-US" altLang="ko-KR" dirty="0"/>
              <a:t>line-through </a:t>
            </a:r>
            <a:r>
              <a:rPr lang="ko-KR" altLang="en-US" dirty="0"/>
              <a:t>가 생깁니다</a:t>
            </a:r>
            <a:endParaRPr lang="en-US" altLang="ko-KR" dirty="0"/>
          </a:p>
          <a:p>
            <a:r>
              <a:rPr lang="ko-KR" altLang="en-US" dirty="0"/>
              <a:t>삭제 버튼을 클릭하면 해당 할 일 목록은 삭제 됩니다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F4DC2C-1F1B-5F2C-765A-F0E0F4E0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82" y="1554014"/>
            <a:ext cx="2943636" cy="2124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DC237E-3080-7161-24FD-230FB7DA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2" y="3904008"/>
            <a:ext cx="288647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783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Check </a:t>
            </a:r>
            <a:r>
              <a:rPr lang="ko-KR" altLang="en-US" dirty="0"/>
              <a:t>박스가 </a:t>
            </a:r>
            <a:r>
              <a:rPr lang="en-US" altLang="ko-KR" dirty="0"/>
              <a:t>check </a:t>
            </a:r>
            <a:r>
              <a:rPr lang="ko-KR" altLang="en-US" dirty="0"/>
              <a:t>되었는지 여부 체크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요소를 먼저 붙이고 기능을 등록하는 방법은 어려우므로</a:t>
            </a:r>
            <a:r>
              <a:rPr lang="en-US" altLang="ko-KR" dirty="0"/>
              <a:t>, </a:t>
            </a:r>
            <a:r>
              <a:rPr lang="ko-KR" altLang="en-US" dirty="0"/>
              <a:t>먼저 기능을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로 등록한 다음 붙이는 방법이 편합니다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83CA0-9C37-61AE-54BB-5A3E0D936AB7}"/>
              </a:ext>
            </a:extLst>
          </p:cNvPr>
          <p:cNvSpPr txBox="1"/>
          <p:nvPr/>
        </p:nvSpPr>
        <p:spPr>
          <a:xfrm>
            <a:off x="825500" y="2216835"/>
            <a:ext cx="88265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33753499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요소를 먼저 붙이고 기능을 등록하는 방법은 어려우므로</a:t>
            </a:r>
            <a:r>
              <a:rPr lang="en-US" altLang="ko-KR" dirty="0"/>
              <a:t>, </a:t>
            </a:r>
            <a:r>
              <a:rPr lang="ko-KR" altLang="en-US" dirty="0"/>
              <a:t>먼저 기능을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로 등록한 다음 붙이는 방법이 편합니다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E101B-DB9A-161D-78B6-D425F3753624}"/>
              </a:ext>
            </a:extLst>
          </p:cNvPr>
          <p:cNvSpPr txBox="1"/>
          <p:nvPr/>
        </p:nvSpPr>
        <p:spPr>
          <a:xfrm>
            <a:off x="825500" y="2817843"/>
            <a:ext cx="103505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"line-through"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726069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D2BC2E-5B71-C595-12E8-02EF598E0CBB}"/>
              </a:ext>
            </a:extLst>
          </p:cNvPr>
          <p:cNvSpPr txBox="1"/>
          <p:nvPr/>
        </p:nvSpPr>
        <p:spPr>
          <a:xfrm>
            <a:off x="66675" y="86916"/>
            <a:ext cx="12058650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내용을 입력하세요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"line-through"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(this);"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addLi.innerHTML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`&lt;li&gt;&lt;input type="checkbox" /&gt;${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inputTask.value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}&lt;input type="button" value="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"/&gt; &lt;/li&gt;`;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addLi.textContent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"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ddd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250B1-CF4B-8AF9-1D37-48992B532AB7}"/>
              </a:ext>
            </a:extLst>
          </p:cNvPr>
          <p:cNvSpPr txBox="1"/>
          <p:nvPr/>
        </p:nvSpPr>
        <p:spPr>
          <a:xfrm>
            <a:off x="6438900" y="86916"/>
            <a:ext cx="5686425" cy="3108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todoList.addEventListener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("click", function (e) {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if (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 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e.target.tagName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=== "INPUT" &amp;&amp;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 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e.target.getAttribute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("type") === "button"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) {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 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e.target.parentNode.remove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}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});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6343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B3F729-3E4D-C9A9-470F-F243A0D750BD}"/>
              </a:ext>
            </a:extLst>
          </p:cNvPr>
          <p:cNvSpPr txBox="1"/>
          <p:nvPr/>
        </p:nvSpPr>
        <p:spPr>
          <a:xfrm>
            <a:off x="397162" y="319636"/>
            <a:ext cx="946727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SEARCH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".search"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"focus"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68220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5634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92EF9-067D-FA24-7A6B-F3179416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95255B-DD93-18AF-30CD-8FA9933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033128"/>
            <a:ext cx="10621857" cy="479174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7500696" y="3042660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87960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05873-7C69-1A7E-6CAD-32451C264FC3}"/>
              </a:ext>
            </a:extLst>
          </p:cNvPr>
          <p:cNvSpPr txBox="1"/>
          <p:nvPr/>
        </p:nvSpPr>
        <p:spPr>
          <a:xfrm>
            <a:off x="6096000" y="1418349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D1C8D-2775-C99B-4BA5-57F1C5760F0A}"/>
              </a:ext>
            </a:extLst>
          </p:cNvPr>
          <p:cNvSpPr txBox="1"/>
          <p:nvPr/>
        </p:nvSpPr>
        <p:spPr>
          <a:xfrm>
            <a:off x="5047718" y="2934958"/>
            <a:ext cx="67240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NOTICE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".notice .inner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40316629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26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60273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376E9-2F95-C514-9783-0FD86BD946E5}"/>
              </a:ext>
            </a:extLst>
          </p:cNvPr>
          <p:cNvSpPr txBox="1"/>
          <p:nvPr/>
        </p:nvSpPr>
        <p:spPr>
          <a:xfrm>
            <a:off x="444500" y="437277"/>
            <a:ext cx="5029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test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248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24597877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21394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34848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3161A9-5B33-938F-AFA5-5BB9445B1E8E}"/>
              </a:ext>
            </a:extLst>
          </p:cNvPr>
          <p:cNvSpPr txBox="1"/>
          <p:nvPr/>
        </p:nvSpPr>
        <p:spPr>
          <a:xfrm>
            <a:off x="533400" y="437277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68636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92760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6630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77211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55414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3764E-C4AB-F6CF-FC09-B843FE564EAA}"/>
              </a:ext>
            </a:extLst>
          </p:cNvPr>
          <p:cNvSpPr txBox="1"/>
          <p:nvPr/>
        </p:nvSpPr>
        <p:spPr>
          <a:xfrm>
            <a:off x="542200" y="415620"/>
            <a:ext cx="892379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0646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76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814664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31996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C09F7-1995-DBFA-8F6C-7FB6EC3B219E}"/>
              </a:ext>
            </a:extLst>
          </p:cNvPr>
          <p:cNvSpPr txBox="1"/>
          <p:nvPr/>
        </p:nvSpPr>
        <p:spPr>
          <a:xfrm>
            <a:off x="1075887" y="1166842"/>
            <a:ext cx="932646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"../images/promotion_on.png"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9730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01908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8156A-301A-FCB4-644D-A3CB1442C5C0}"/>
              </a:ext>
            </a:extLst>
          </p:cNvPr>
          <p:cNvSpPr txBox="1"/>
          <p:nvPr/>
        </p:nvSpPr>
        <p:spPr>
          <a:xfrm>
            <a:off x="1008776" y="868952"/>
            <a:ext cx="746410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swiper-button-prev:after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swiper-button-next:after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25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545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5C91D-E2F4-E924-F4AB-48C332F2BF93}"/>
              </a:ext>
            </a:extLst>
          </p:cNvPr>
          <p:cNvSpPr txBox="1"/>
          <p:nvPr/>
        </p:nvSpPr>
        <p:spPr>
          <a:xfrm>
            <a:off x="1218501" y="1274208"/>
            <a:ext cx="5702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844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19923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85796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11228-5789-5504-1863-C54793C96BBE}"/>
              </a:ext>
            </a:extLst>
          </p:cNvPr>
          <p:cNvSpPr txBox="1"/>
          <p:nvPr/>
        </p:nvSpPr>
        <p:spPr>
          <a:xfrm>
            <a:off x="564159" y="712793"/>
            <a:ext cx="928451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2082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622395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980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76381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500F-635C-2767-1C50-1CA0FDC9658C}"/>
              </a:ext>
            </a:extLst>
          </p:cNvPr>
          <p:cNvSpPr txBox="1"/>
          <p:nvPr/>
        </p:nvSpPr>
        <p:spPr>
          <a:xfrm>
            <a:off x="664827" y="599136"/>
            <a:ext cx="719565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7053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3361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0D4BC4-8563-0A97-9BCE-97DB006FCE9B}"/>
              </a:ext>
            </a:extLst>
          </p:cNvPr>
          <p:cNvSpPr txBox="1"/>
          <p:nvPr/>
        </p:nvSpPr>
        <p:spPr>
          <a:xfrm>
            <a:off x="241533" y="406190"/>
            <a:ext cx="1170893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javascript:void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(0);"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"toggle-promotion"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D21FA-8A98-95FE-45DC-5F13F5D6CF10}"/>
              </a:ext>
            </a:extLst>
          </p:cNvPr>
          <p:cNvSpPr txBox="1"/>
          <p:nvPr/>
        </p:nvSpPr>
        <p:spPr>
          <a:xfrm>
            <a:off x="241533" y="3106283"/>
            <a:ext cx="65703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height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FEA3F-8D59-5EB5-98F6-AD9521EEC037}"/>
              </a:ext>
            </a:extLst>
          </p:cNvPr>
          <p:cNvSpPr txBox="1"/>
          <p:nvPr/>
        </p:nvSpPr>
        <p:spPr>
          <a:xfrm>
            <a:off x="10687574" y="2097248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HTML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FDBA-23C2-560C-450E-16CF7436121D}"/>
              </a:ext>
            </a:extLst>
          </p:cNvPr>
          <p:cNvSpPr txBox="1"/>
          <p:nvPr/>
        </p:nvSpPr>
        <p:spPr>
          <a:xfrm>
            <a:off x="5873692" y="563880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4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35A1F3-D2B2-EFE0-E31D-E4C56F8ECB92}"/>
              </a:ext>
            </a:extLst>
          </p:cNvPr>
          <p:cNvSpPr txBox="1"/>
          <p:nvPr/>
        </p:nvSpPr>
        <p:spPr>
          <a:xfrm>
            <a:off x="308645" y="523149"/>
            <a:ext cx="956519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0703E-8708-5388-2034-4B67765E3C09}"/>
              </a:ext>
            </a:extLst>
          </p:cNvPr>
          <p:cNvSpPr txBox="1"/>
          <p:nvPr/>
        </p:nvSpPr>
        <p:spPr>
          <a:xfrm>
            <a:off x="8096775" y="296733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89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로만 수정 </a:t>
            </a:r>
            <a:r>
              <a:rPr lang="ko-KR" altLang="en-US" dirty="0" err="1"/>
              <a:t>가즈아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06862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97E85-5826-5230-F3B0-90274D53114A}"/>
              </a:ext>
            </a:extLst>
          </p:cNvPr>
          <p:cNvSpPr txBox="1"/>
          <p:nvPr/>
        </p:nvSpPr>
        <p:spPr>
          <a:xfrm>
            <a:off x="429936" y="321328"/>
            <a:ext cx="1027441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promotionToggleIcon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 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promotionToggleIcon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"rotate(180deg)"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promotionToggleIcon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"rotate(0deg)"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promotionToggleIcon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"rotate(180deg)"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2438-4FFD-3334-FDDC-048B81B7D4CB}"/>
              </a:ext>
            </a:extLst>
          </p:cNvPr>
          <p:cNvSpPr txBox="1"/>
          <p:nvPr/>
        </p:nvSpPr>
        <p:spPr>
          <a:xfrm>
            <a:off x="429936" y="5690825"/>
            <a:ext cx="10274416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DAA7-F7DB-FD96-AF9C-13227B81B000}"/>
              </a:ext>
            </a:extLst>
          </p:cNvPr>
          <p:cNvSpPr txBox="1"/>
          <p:nvPr/>
        </p:nvSpPr>
        <p:spPr>
          <a:xfrm>
            <a:off x="8784672" y="4619966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D66A-ECD4-46D6-E77C-F4B02EA88487}"/>
              </a:ext>
            </a:extLst>
          </p:cNvPr>
          <p:cNvSpPr txBox="1"/>
          <p:nvPr/>
        </p:nvSpPr>
        <p:spPr>
          <a:xfrm>
            <a:off x="9708001" y="6075007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2266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945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954784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477153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273273"/>
            <a:ext cx="879151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B319-34D0-8E20-F8D6-DBF11B076A2E}"/>
              </a:ext>
            </a:extLst>
          </p:cNvPr>
          <p:cNvSpPr txBox="1"/>
          <p:nvPr/>
        </p:nvSpPr>
        <p:spPr>
          <a:xfrm>
            <a:off x="648049" y="4951867"/>
            <a:ext cx="791710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7BA7D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img_product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C617-2E23-04B8-FD57-891E2134A30E}"/>
              </a:ext>
            </a:extLst>
          </p:cNvPr>
          <p:cNvSpPr txBox="1"/>
          <p:nvPr/>
        </p:nvSpPr>
        <p:spPr>
          <a:xfrm>
            <a:off x="7564794" y="394449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B7B1-FA71-745E-49D5-62FB3B7756E7}"/>
              </a:ext>
            </a:extLst>
          </p:cNvPr>
          <p:cNvSpPr txBox="1"/>
          <p:nvPr/>
        </p:nvSpPr>
        <p:spPr>
          <a:xfrm>
            <a:off x="7718612" y="590182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144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나머지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이디오피아</a:t>
            </a:r>
            <a:endParaRPr lang="en-US" altLang="ko-KR" dirty="0"/>
          </a:p>
          <a:p>
            <a:r>
              <a:rPr lang="en-US" altLang="ko-KR" dirty="0"/>
              <a:t>Pick your favorite</a:t>
            </a:r>
          </a:p>
          <a:p>
            <a:r>
              <a:rPr lang="en-US" altLang="ko-KR" dirty="0"/>
              <a:t>Magazine</a:t>
            </a:r>
          </a:p>
          <a:p>
            <a:r>
              <a:rPr lang="en-US" altLang="ko-KR" dirty="0"/>
              <a:t>Find a store</a:t>
            </a:r>
          </a:p>
        </p:txBody>
      </p:sp>
    </p:spTree>
    <p:extLst>
      <p:ext uri="{BB962C8B-B14F-4D97-AF65-F5344CB8AC3E}">
        <p14:creationId xmlns:p14="http://schemas.microsoft.com/office/powerpoint/2010/main" val="34466221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0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562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불변성</a:t>
            </a:r>
          </a:p>
        </p:txBody>
      </p:sp>
    </p:spTree>
    <p:extLst>
      <p:ext uri="{BB962C8B-B14F-4D97-AF65-F5344CB8AC3E}">
        <p14:creationId xmlns:p14="http://schemas.microsoft.com/office/powerpoint/2010/main" val="2947011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AA461-D17E-BC98-2F36-639180E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4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DC611-DA6F-6606-E47F-4D0D3C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41D07-A9EE-8FED-B8A0-7E9FD9F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클래스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339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OOP (Oriented-Object Programmin). 객체지향프로그래밍 가볍게 이해하기 | by gKYOe | Medium">
            <a:extLst>
              <a:ext uri="{FF2B5EF4-FFF2-40B4-BE49-F238E27FC236}">
                <a16:creationId xmlns:a16="http://schemas.microsoft.com/office/drawing/2014/main" id="{81F36556-192A-113C-F491-ADED8BF4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1220040"/>
            <a:ext cx="10442354" cy="44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32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CF482F-2975-2DD2-AFA9-ABD798758BD8}"/>
              </a:ext>
            </a:extLst>
          </p:cNvPr>
          <p:cNvSpPr txBox="1"/>
          <p:nvPr/>
        </p:nvSpPr>
        <p:spPr>
          <a:xfrm>
            <a:off x="618565" y="1358729"/>
            <a:ext cx="8283388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선언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'silver’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0FB6FA7-102F-D890-36E1-52EC74E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예제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940FD0-D600-8A1D-3939-12EBD2F0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206" y="5069463"/>
            <a:ext cx="5841494" cy="14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Strict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Mode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854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142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3965FE-3E3A-4DD3-8709-F4CA86D1055E}"/>
              </a:ext>
            </a:extLst>
          </p:cNvPr>
          <p:cNvSpPr/>
          <p:nvPr/>
        </p:nvSpPr>
        <p:spPr>
          <a:xfrm>
            <a:off x="717177" y="1326777"/>
            <a:ext cx="3702423" cy="520849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8AC89-29A8-17B2-0235-9410405029C9}"/>
              </a:ext>
            </a:extLst>
          </p:cNvPr>
          <p:cNvSpPr txBox="1"/>
          <p:nvPr/>
        </p:nvSpPr>
        <p:spPr>
          <a:xfrm>
            <a:off x="1515760" y="457201"/>
            <a:ext cx="210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Car</a:t>
            </a:r>
            <a:endParaRPr lang="ko-KR" altLang="en-US" sz="3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2B0A93-267D-912F-603C-EC586CC79AFC}"/>
              </a:ext>
            </a:extLst>
          </p:cNvPr>
          <p:cNvSpPr/>
          <p:nvPr/>
        </p:nvSpPr>
        <p:spPr>
          <a:xfrm>
            <a:off x="1089212" y="1730188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this.brand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B037DB-8447-AE63-ED9A-5AB56C2AE8A2}"/>
              </a:ext>
            </a:extLst>
          </p:cNvPr>
          <p:cNvSpPr/>
          <p:nvPr/>
        </p:nvSpPr>
        <p:spPr>
          <a:xfrm>
            <a:off x="1089212" y="2667000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this.color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D63148-4538-B81B-5A36-A36E8B2B71B3}"/>
              </a:ext>
            </a:extLst>
          </p:cNvPr>
          <p:cNvSpPr/>
          <p:nvPr/>
        </p:nvSpPr>
        <p:spPr>
          <a:xfrm>
            <a:off x="1089212" y="3652245"/>
            <a:ext cx="2958353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drive()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EFAE8F-C30E-97B8-F612-F0F63825262C}"/>
              </a:ext>
            </a:extLst>
          </p:cNvPr>
          <p:cNvSpPr/>
          <p:nvPr/>
        </p:nvSpPr>
        <p:spPr>
          <a:xfrm>
            <a:off x="7117977" y="1326777"/>
            <a:ext cx="3702423" cy="520849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9D1DD-BA3E-1883-4D06-1ADA68C1D4BD}"/>
              </a:ext>
            </a:extLst>
          </p:cNvPr>
          <p:cNvSpPr txBox="1"/>
          <p:nvPr/>
        </p:nvSpPr>
        <p:spPr>
          <a:xfrm>
            <a:off x="7472528" y="457201"/>
            <a:ext cx="2993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en-US" altLang="ko-KR" sz="36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ElecCar</a:t>
            </a:r>
            <a:endParaRPr lang="ko-KR" altLang="en-US" sz="3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85407C-7F26-1706-88FF-6BAEEBAFC697}"/>
              </a:ext>
            </a:extLst>
          </p:cNvPr>
          <p:cNvSpPr/>
          <p:nvPr/>
        </p:nvSpPr>
        <p:spPr>
          <a:xfrm>
            <a:off x="7490012" y="1730188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this.brand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BAF3AF-8757-B3DE-92D5-A3D204E26D38}"/>
              </a:ext>
            </a:extLst>
          </p:cNvPr>
          <p:cNvSpPr/>
          <p:nvPr/>
        </p:nvSpPr>
        <p:spPr>
          <a:xfrm>
            <a:off x="7490012" y="2667000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this.color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B9D65FD-2B52-1B65-A048-54CAD0D55095}"/>
              </a:ext>
            </a:extLst>
          </p:cNvPr>
          <p:cNvSpPr/>
          <p:nvPr/>
        </p:nvSpPr>
        <p:spPr>
          <a:xfrm>
            <a:off x="7490012" y="4601135"/>
            <a:ext cx="2958353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drive()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4632B3-91F9-4BB3-5A0C-DA4BAF1EF896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4047565" y="2111188"/>
            <a:ext cx="34424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9E4000E-984A-F834-E137-84DE31A0DE33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4047565" y="3048000"/>
            <a:ext cx="34424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C3EA57-B76F-0695-3675-B9E14E99FDE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4047565" y="4033245"/>
            <a:ext cx="3442447" cy="9488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93F069-77D5-F08F-BFCD-A9C070FFD8EB}"/>
              </a:ext>
            </a:extLst>
          </p:cNvPr>
          <p:cNvSpPr/>
          <p:nvPr/>
        </p:nvSpPr>
        <p:spPr>
          <a:xfrm>
            <a:off x="7507495" y="3603813"/>
            <a:ext cx="2958353" cy="762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this.fuel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3D2C7C8-4FBB-187A-3D66-68C443F759DC}"/>
              </a:ext>
            </a:extLst>
          </p:cNvPr>
          <p:cNvSpPr/>
          <p:nvPr/>
        </p:nvSpPr>
        <p:spPr>
          <a:xfrm>
            <a:off x="7507495" y="5550025"/>
            <a:ext cx="2958353" cy="762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showFuel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9EF7B-AA3B-0BF8-346D-0FE1B8691D49}"/>
              </a:ext>
            </a:extLst>
          </p:cNvPr>
          <p:cNvSpPr txBox="1"/>
          <p:nvPr/>
        </p:nvSpPr>
        <p:spPr>
          <a:xfrm>
            <a:off x="5349442" y="1356956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1810672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Over-riding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2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4B57E1-1C6F-170F-5CDC-45B152F7953C}"/>
              </a:ext>
            </a:extLst>
          </p:cNvPr>
          <p:cNvSpPr txBox="1"/>
          <p:nvPr/>
        </p:nvSpPr>
        <p:spPr>
          <a:xfrm>
            <a:off x="261255" y="43458"/>
            <a:ext cx="8461831" cy="67710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선언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74649-DFA5-136E-D95C-BB5ED124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60" y="2608204"/>
            <a:ext cx="6075640" cy="12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super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3A7EB-664B-C462-8BA7-D8897B72B50C}"/>
              </a:ext>
            </a:extLst>
          </p:cNvPr>
          <p:cNvSpPr txBox="1"/>
          <p:nvPr/>
        </p:nvSpPr>
        <p:spPr>
          <a:xfrm>
            <a:off x="190500" y="181957"/>
            <a:ext cx="7143750" cy="649408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차의 브랜드는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이고 색상은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선언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그리고 이 차는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움직입니다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DBE85A-2E39-D8EB-BF43-146525F1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63" y="2719353"/>
            <a:ext cx="5357137" cy="14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instanceof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487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생성자 함수로 구현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560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81D8B-4F83-AA6D-ADEF-C1A4D87E3C18}"/>
              </a:ext>
            </a:extLst>
          </p:cNvPr>
          <p:cNvSpPr txBox="1"/>
          <p:nvPr/>
        </p:nvSpPr>
        <p:spPr>
          <a:xfrm>
            <a:off x="161925" y="206871"/>
            <a:ext cx="11125200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Car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함수의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 생성자를 가져오기 위한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call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사용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오버라이딩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구현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받을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프로토 타입을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최상위 개념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 사용해서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프로토 타입과 동일하게 만들어 낸다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받을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ElelCar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생성자는 위에서 선언한 생성자 함수의 것을 따르도록 설정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8D73E-34B4-CA59-EF80-01E91D5879FE}"/>
              </a:ext>
            </a:extLst>
          </p:cNvPr>
          <p:cNvSpPr txBox="1"/>
          <p:nvPr/>
        </p:nvSpPr>
        <p:spPr>
          <a:xfrm>
            <a:off x="8708572" y="357098"/>
            <a:ext cx="2420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ES5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1549818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86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293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985" y="612844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0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메소드가 반환</a:t>
            </a:r>
            <a:r>
              <a:rPr lang="en-US" altLang="ko-KR" dirty="0"/>
              <a:t>(return) </a:t>
            </a:r>
            <a:r>
              <a:rPr lang="ko-KR" altLang="en-US" dirty="0"/>
              <a:t>값을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‘o’].reverse()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[‘H’, ‘e’, ‘l’, ‘l’, ‘o’].reverse()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hello.split</a:t>
            </a:r>
            <a:r>
              <a:rPr lang="en-US" altLang="ko-KR" dirty="0"/>
              <a:t>(““)</a:t>
            </a:r>
            <a:r>
              <a:rPr lang="en-US" altLang="ko-KR" dirty="0">
                <a:sym typeface="Wingdings" panose="05000000000000000000" pitchFamily="2" charset="2"/>
              </a:rPr>
              <a:t>.reverse().join(“”)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280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.reverse().join(“”)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’].join(“”)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309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10988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위의 배열에서 첫번째와 마지막 데이터의 문자열을 메소드 </a:t>
            </a:r>
            <a:r>
              <a:rPr lang="ko-KR" altLang="en-US" dirty="0" err="1"/>
              <a:t>체이닝을</a:t>
            </a:r>
            <a:r>
              <a:rPr lang="ko-KR" altLang="en-US" dirty="0"/>
              <a:t> 이용하여 반대로 뒤집어 주세요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A876-D342-A59C-1E49-D914B84250F6}"/>
              </a:ext>
            </a:extLst>
          </p:cNvPr>
          <p:cNvSpPr txBox="1"/>
          <p:nvPr/>
        </p:nvSpPr>
        <p:spPr>
          <a:xfrm>
            <a:off x="616528" y="1528726"/>
            <a:ext cx="8499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07B64B-74A2-1D7B-D0BE-597A70FC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95" y="3643293"/>
            <a:ext cx="975152" cy="817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59C43-800D-8C7E-0AEF-2885BEF9E9CC}"/>
              </a:ext>
            </a:extLst>
          </p:cNvPr>
          <p:cNvSpPr txBox="1"/>
          <p:nvPr/>
        </p:nvSpPr>
        <p:spPr>
          <a:xfrm>
            <a:off x="1989375" y="3643293"/>
            <a:ext cx="882996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6597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M | PoiemaWeb">
            <a:extLst>
              <a:ext uri="{FF2B5EF4-FFF2-40B4-BE49-F238E27FC236}">
                <a16:creationId xmlns:a16="http://schemas.microsoft.com/office/drawing/2014/main" id="{8E29F791-6B5C-1B08-A92C-5F31CFC5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652463"/>
            <a:ext cx="98202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86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</a:t>
            </a:r>
            <a:r>
              <a:rPr lang="ko-KR" altLang="en-US" dirty="0">
                <a:solidFill>
                  <a:schemeClr val="accent2"/>
                </a:solidFill>
              </a:rPr>
              <a:t>제일 첫번째 요소</a:t>
            </a:r>
            <a:r>
              <a:rPr lang="ko-KR" altLang="en-US" dirty="0"/>
              <a:t>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getElementById</a:t>
            </a:r>
            <a:r>
              <a:rPr lang="en-US" altLang="ko-KR" dirty="0"/>
              <a:t>(“ID”)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ID </a:t>
            </a:r>
            <a:r>
              <a:rPr lang="ko-KR" altLang="en-US" dirty="0"/>
              <a:t>이름을 불러서 해당 </a:t>
            </a:r>
            <a:r>
              <a:rPr lang="en-US" altLang="ko-KR" dirty="0"/>
              <a:t>ID</a:t>
            </a:r>
            <a:r>
              <a:rPr lang="ko-KR" altLang="en-US" dirty="0"/>
              <a:t>를 가지는 요소를 불러오는 메소드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7B619-31A1-713E-4BB0-79C47F0A7F1D}"/>
              </a:ext>
            </a:extLst>
          </p:cNvPr>
          <p:cNvSpPr txBox="1"/>
          <p:nvPr/>
        </p:nvSpPr>
        <p:spPr>
          <a:xfrm>
            <a:off x="941294" y="2284622"/>
            <a:ext cx="75751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1C990-8257-26E3-F441-45F8CC35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868019"/>
            <a:ext cx="4021134" cy="1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6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547D0-DCD6-B51F-A574-F70FB9A1C6EF}"/>
              </a:ext>
            </a:extLst>
          </p:cNvPr>
          <p:cNvSpPr txBox="1"/>
          <p:nvPr/>
        </p:nvSpPr>
        <p:spPr>
          <a:xfrm>
            <a:off x="740404" y="1557653"/>
            <a:ext cx="425647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"skyblue"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D6B147-D239-859F-CF82-DE24B3D8B0FF}"/>
              </a:ext>
            </a:extLst>
          </p:cNvPr>
          <p:cNvSpPr txBox="1">
            <a:spLocks/>
          </p:cNvSpPr>
          <p:nvPr/>
        </p:nvSpPr>
        <p:spPr>
          <a:xfrm>
            <a:off x="5172364" y="1328391"/>
            <a:ext cx="679796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클래스가 </a:t>
            </a:r>
            <a:r>
              <a:rPr lang="en-US" altLang="ko-KR" dirty="0"/>
              <a:t>orange </a:t>
            </a:r>
            <a:r>
              <a:rPr lang="ko-KR" altLang="en-US" dirty="0"/>
              <a:t>인 </a:t>
            </a:r>
            <a:r>
              <a:rPr lang="en-US" altLang="ko-KR" dirty="0"/>
              <a:t>DOM </a:t>
            </a:r>
            <a:r>
              <a:rPr lang="ko-KR" altLang="en-US" dirty="0"/>
              <a:t>요소를 선택해서 출력해 주세요</a:t>
            </a:r>
            <a:endParaRPr lang="en-US" altLang="ko-KR" dirty="0"/>
          </a:p>
          <a:p>
            <a:r>
              <a:rPr lang="en-US" altLang="ko-KR" dirty="0"/>
              <a:t>ID </a:t>
            </a:r>
            <a:r>
              <a:rPr lang="ko-KR" altLang="en-US" dirty="0"/>
              <a:t>가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인 </a:t>
            </a:r>
            <a:r>
              <a:rPr lang="en-US" altLang="ko-KR" dirty="0"/>
              <a:t>DOM </a:t>
            </a:r>
            <a:r>
              <a:rPr lang="ko-KR" altLang="en-US" dirty="0"/>
              <a:t>요소를 선택하여 출력해 주세요</a:t>
            </a:r>
            <a:endParaRPr lang="en-US" altLang="ko-KR" dirty="0"/>
          </a:p>
          <a:p>
            <a:r>
              <a:rPr lang="en-US" altLang="ko-KR" dirty="0" err="1"/>
              <a:t>Ul</a:t>
            </a:r>
            <a:r>
              <a:rPr lang="en-US" altLang="ko-KR" dirty="0"/>
              <a:t> </a:t>
            </a:r>
            <a:r>
              <a:rPr lang="ko-KR" altLang="en-US" dirty="0"/>
              <a:t>리스트의 </a:t>
            </a:r>
            <a:r>
              <a:rPr lang="en-US" altLang="ko-KR" dirty="0"/>
              <a:t>2</a:t>
            </a:r>
            <a:r>
              <a:rPr lang="ko-KR" altLang="en-US" dirty="0"/>
              <a:t>번째 자식 </a:t>
            </a:r>
            <a:r>
              <a:rPr lang="en-US" altLang="ko-KR" dirty="0"/>
              <a:t>li </a:t>
            </a:r>
            <a:r>
              <a:rPr lang="ko-KR" altLang="en-US" dirty="0"/>
              <a:t>요소를 선택한 다음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orange </a:t>
            </a:r>
            <a:r>
              <a:rPr lang="ko-KR" altLang="en-US" dirty="0"/>
              <a:t>클래스를 부여해 한 다음</a:t>
            </a:r>
            <a:r>
              <a:rPr lang="en-US" altLang="ko-KR" dirty="0"/>
              <a:t> </a:t>
            </a:r>
            <a:r>
              <a:rPr lang="ko-KR" altLang="en-US" dirty="0"/>
              <a:t>출력해 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2275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547D0-DCD6-B51F-A574-F70FB9A1C6EF}"/>
              </a:ext>
            </a:extLst>
          </p:cNvPr>
          <p:cNvSpPr txBox="1"/>
          <p:nvPr/>
        </p:nvSpPr>
        <p:spPr>
          <a:xfrm>
            <a:off x="740404" y="1557653"/>
            <a:ext cx="425647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"skyblue"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D6B147-D239-859F-CF82-DE24B3D8B0FF}"/>
              </a:ext>
            </a:extLst>
          </p:cNvPr>
          <p:cNvSpPr txBox="1">
            <a:spLocks/>
          </p:cNvSpPr>
          <p:nvPr/>
        </p:nvSpPr>
        <p:spPr>
          <a:xfrm>
            <a:off x="5172364" y="1328391"/>
            <a:ext cx="679796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Orange </a:t>
            </a:r>
            <a:r>
              <a:rPr lang="ko-KR" altLang="en-US" dirty="0"/>
              <a:t>클래스를 가지는 첫번째 </a:t>
            </a:r>
            <a:r>
              <a:rPr lang="en-US" altLang="ko-KR" dirty="0"/>
              <a:t>DOM </a:t>
            </a:r>
            <a:r>
              <a:rPr lang="ko-KR" altLang="en-US" dirty="0"/>
              <a:t>요소를 선택한 다음</a:t>
            </a:r>
            <a:r>
              <a:rPr lang="en-US" altLang="ko-KR" dirty="0"/>
              <a:t>, </a:t>
            </a:r>
            <a:r>
              <a:rPr lang="ko-KR" altLang="en-US" dirty="0"/>
              <a:t>해당 요소가 </a:t>
            </a:r>
            <a:r>
              <a:rPr lang="en-US" altLang="ko-KR" dirty="0"/>
              <a:t>orange </a:t>
            </a:r>
            <a:r>
              <a:rPr lang="ko-KR" altLang="en-US" dirty="0"/>
              <a:t>클래스를 가지는지 </a:t>
            </a:r>
            <a:r>
              <a:rPr lang="en-US" altLang="ko-KR" dirty="0"/>
              <a:t>if </a:t>
            </a:r>
            <a:r>
              <a:rPr lang="ko-KR" altLang="en-US" dirty="0"/>
              <a:t>문으로 확인 후</a:t>
            </a:r>
            <a:r>
              <a:rPr lang="en-US" altLang="ko-KR" dirty="0"/>
              <a:t>, </a:t>
            </a:r>
            <a:r>
              <a:rPr lang="ko-KR" altLang="en-US" dirty="0"/>
              <a:t>가지고 있으면 </a:t>
            </a:r>
            <a:r>
              <a:rPr lang="en-US" altLang="ko-KR" dirty="0"/>
              <a:t>orange </a:t>
            </a:r>
            <a:r>
              <a:rPr lang="ko-KR" altLang="en-US" dirty="0"/>
              <a:t>클래스를 제거해 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9689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430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A1A81-61FD-E4AE-3E81-5231BC9FE6C2}"/>
              </a:ext>
            </a:extLst>
          </p:cNvPr>
          <p:cNvSpPr txBox="1"/>
          <p:nvPr/>
        </p:nvSpPr>
        <p:spPr>
          <a:xfrm>
            <a:off x="838200" y="3706392"/>
            <a:ext cx="811183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479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649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1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8335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innerHTML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innerText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91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7610F-B858-CF1B-811C-5698ECCB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2362301"/>
            <a:ext cx="3233959" cy="10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1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4846101" y="1328390"/>
            <a:ext cx="7117427" cy="4952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왼쪽 코드를 </a:t>
            </a:r>
            <a:r>
              <a:rPr lang="en-US" altLang="ko-KR" dirty="0"/>
              <a:t>JS </a:t>
            </a:r>
            <a:r>
              <a:rPr lang="ko-KR" altLang="en-US" dirty="0"/>
              <a:t>와 </a:t>
            </a:r>
            <a:r>
              <a:rPr lang="en-US" altLang="ko-KR" dirty="0"/>
              <a:t>DOM </a:t>
            </a:r>
            <a:r>
              <a:rPr lang="ko-KR" altLang="en-US" dirty="0"/>
              <a:t>을 사용하여 아래와 같이 변경해 주세요</a:t>
            </a:r>
            <a:r>
              <a:rPr lang="en-US" altLang="ko-KR" dirty="0"/>
              <a:t>~!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F4A7F-9676-F3EE-9D8D-6B7B9FF12110}"/>
              </a:ext>
            </a:extLst>
          </p:cNvPr>
          <p:cNvSpPr txBox="1"/>
          <p:nvPr/>
        </p:nvSpPr>
        <p:spPr>
          <a:xfrm>
            <a:off x="646545" y="1328389"/>
            <a:ext cx="4064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1A0C22-D346-D4F8-7007-1CA6D3D4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3030099"/>
            <a:ext cx="2765712" cy="1292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220F1F-F736-04E4-E40A-FC646B1A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543" y="2947478"/>
            <a:ext cx="4972632" cy="1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5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createElement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	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55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createElement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 DOM </a:t>
            </a:r>
            <a:r>
              <a:rPr lang="ko-KR" altLang="en-US" dirty="0"/>
              <a:t>요소를 만들어내는 메소드</a:t>
            </a:r>
            <a:endParaRPr lang="en-US" altLang="ko-KR" dirty="0"/>
          </a:p>
          <a:p>
            <a:r>
              <a:rPr lang="en-US" altLang="ko-KR" dirty="0" err="1"/>
              <a:t>document.</a:t>
            </a:r>
            <a:r>
              <a:rPr lang="en-US" altLang="ko-KR" dirty="0" err="1">
                <a:solidFill>
                  <a:srgbClr val="00B050"/>
                </a:solidFill>
              </a:rPr>
              <a:t>createElement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요소 이름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541481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A1A81-61FD-E4AE-3E81-5231BC9FE6C2}"/>
              </a:ext>
            </a:extLst>
          </p:cNvPr>
          <p:cNvSpPr txBox="1"/>
          <p:nvPr/>
        </p:nvSpPr>
        <p:spPr>
          <a:xfrm>
            <a:off x="838200" y="3706392"/>
            <a:ext cx="541481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41414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9878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append,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appendChild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008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append / </a:t>
            </a:r>
            <a:r>
              <a:rPr lang="en-US" altLang="ko-KR" dirty="0" err="1">
                <a:solidFill>
                  <a:srgbClr val="00B050"/>
                </a:solidFill>
              </a:rPr>
              <a:t>appendChild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요소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요소에 다른 요소를 자식으로 붙이는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append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chemeClr val="accent2"/>
                </a:solidFill>
              </a:rPr>
              <a:t>추가할 내용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appendChild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chemeClr val="accent2"/>
                </a:solidFill>
              </a:rPr>
              <a:t>추가할 요소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752395"/>
            <a:ext cx="752994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445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append() </a:t>
            </a:r>
            <a:r>
              <a:rPr lang="ko-KR" altLang="en-US" dirty="0"/>
              <a:t>는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String </a:t>
            </a:r>
            <a:r>
              <a:rPr lang="ko-KR" altLang="en-US" dirty="0"/>
              <a:t>을 전부 추가 할 수 있어요</a:t>
            </a:r>
            <a:endParaRPr lang="en-US" altLang="ko-KR" dirty="0"/>
          </a:p>
          <a:p>
            <a:r>
              <a:rPr lang="en-US" altLang="ko-KR" dirty="0"/>
              <a:t>append() </a:t>
            </a:r>
            <a:r>
              <a:rPr lang="ko-KR" altLang="en-US" dirty="0"/>
              <a:t>는 여러 가지 값을 한번에 붙일 수 있어요</a:t>
            </a:r>
            <a:endParaRPr lang="en-US" altLang="ko-KR" dirty="0"/>
          </a:p>
          <a:p>
            <a:r>
              <a:rPr lang="en-US" altLang="ko-KR" dirty="0"/>
              <a:t>append() </a:t>
            </a:r>
            <a:r>
              <a:rPr lang="ko-KR" altLang="en-US" dirty="0"/>
              <a:t>는 반환</a:t>
            </a:r>
            <a:r>
              <a:rPr lang="en-US" altLang="ko-KR" dirty="0"/>
              <a:t>(</a:t>
            </a:r>
            <a:r>
              <a:rPr lang="ko-KR" altLang="en-US" dirty="0"/>
              <a:t>리턴</a:t>
            </a:r>
            <a:r>
              <a:rPr lang="en-US" altLang="ko-KR" dirty="0"/>
              <a:t>)</a:t>
            </a:r>
            <a:r>
              <a:rPr lang="ko-KR" altLang="en-US" dirty="0"/>
              <a:t> 값이 없어요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76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appendChild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</a:t>
            </a:r>
            <a:r>
              <a:rPr lang="en-US" altLang="ko-KR" dirty="0"/>
              <a:t>Node </a:t>
            </a:r>
            <a:r>
              <a:rPr lang="ko-KR" altLang="en-US" dirty="0"/>
              <a:t>만 추가할 수 있어요</a:t>
            </a:r>
            <a:endParaRPr lang="en-US" altLang="ko-KR" dirty="0"/>
          </a:p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한 번에 하나만 추가할 수 있어요</a:t>
            </a:r>
            <a:endParaRPr lang="en-US" altLang="ko-KR" dirty="0"/>
          </a:p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추가한 </a:t>
            </a:r>
            <a:r>
              <a:rPr lang="en-US" altLang="ko-KR" dirty="0"/>
              <a:t>Node </a:t>
            </a:r>
            <a:r>
              <a:rPr lang="ko-KR" altLang="en-US" dirty="0"/>
              <a:t>를 반환</a:t>
            </a:r>
            <a:r>
              <a:rPr lang="en-US" altLang="ko-KR" dirty="0"/>
              <a:t>(</a:t>
            </a:r>
            <a:r>
              <a:rPr lang="ko-KR" altLang="en-US" dirty="0"/>
              <a:t>리턴</a:t>
            </a:r>
            <a:r>
              <a:rPr lang="en-US" altLang="ko-KR" dirty="0"/>
              <a:t>) </a:t>
            </a:r>
            <a:r>
              <a:rPr lang="ko-KR" altLang="en-US" dirty="0"/>
              <a:t>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1644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prepend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58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prepend()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prepend() </a:t>
            </a:r>
            <a:r>
              <a:rPr lang="ko-KR" altLang="en-US" dirty="0"/>
              <a:t>는 </a:t>
            </a:r>
            <a:r>
              <a:rPr lang="en-US" altLang="ko-KR" dirty="0"/>
              <a:t>append() </a:t>
            </a:r>
            <a:r>
              <a:rPr lang="ko-KR" altLang="en-US" dirty="0"/>
              <a:t>와는 반대로 부모 노드의 첫번째 요소로 추가합니다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prependChild</a:t>
            </a:r>
            <a:r>
              <a:rPr lang="en-US" altLang="ko-KR" dirty="0"/>
              <a:t>() </a:t>
            </a:r>
            <a:r>
              <a:rPr lang="ko-KR" altLang="en-US" dirty="0"/>
              <a:t>는 존재 하지 않아요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374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remove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2888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remove, </a:t>
            </a:r>
            <a:r>
              <a:rPr lang="ko-KR" altLang="en-US" dirty="0"/>
              <a:t>선택한 </a:t>
            </a:r>
            <a:r>
              <a:rPr lang="en-US" altLang="ko-KR" dirty="0"/>
              <a:t>DOM </a:t>
            </a:r>
            <a:r>
              <a:rPr lang="ko-KR" altLang="en-US" dirty="0"/>
              <a:t>을 지우는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remove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2360837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2360837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A654A-64DE-A2C7-5B22-69FAB921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262989"/>
            <a:ext cx="2370833" cy="22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50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parentNode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938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parentNode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부모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부모 노드를 가져오는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parentNode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8025BB-9FB5-0555-B00A-ED5B1472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893127"/>
            <a:ext cx="3668019" cy="20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05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childNodes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374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childNodes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자식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자식 요소를 전부 확인하는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childNodes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childNodes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A45A14-AADE-B7F2-A518-FC276A0B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0" y="3893128"/>
            <a:ext cx="4210627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40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children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22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children, </a:t>
            </a:r>
            <a:r>
              <a:rPr lang="ko-KR" altLang="en-US" dirty="0"/>
              <a:t>자식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자식 </a:t>
            </a:r>
            <a:r>
              <a:rPr lang="ko-KR" altLang="en-US" dirty="0" err="1"/>
              <a:t>노드만을</a:t>
            </a:r>
            <a:r>
              <a:rPr lang="ko-KR" altLang="en-US" dirty="0"/>
              <a:t> 확인하는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children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childNodes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4B83AF-5323-9C4B-BC83-DB50EF09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883891"/>
            <a:ext cx="4811248" cy="20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84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99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73" y="3429000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Click : 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Mouse</a:t>
            </a:r>
            <a:r>
              <a:rPr lang="ko-KR" altLang="en-US" dirty="0"/>
              <a:t> 계열</a:t>
            </a:r>
            <a:endParaRPr lang="en-US" altLang="ko-KR" dirty="0"/>
          </a:p>
          <a:p>
            <a:pPr lvl="1"/>
            <a:r>
              <a:rPr lang="en-US" altLang="ko-KR" dirty="0"/>
              <a:t>Mouseover : </a:t>
            </a:r>
            <a:r>
              <a:rPr lang="ko-KR" altLang="en-US" dirty="0"/>
              <a:t>요소에 커서를 올렸을 때</a:t>
            </a:r>
            <a:endParaRPr lang="en-US" altLang="ko-KR" dirty="0"/>
          </a:p>
          <a:p>
            <a:pPr lvl="1"/>
            <a:r>
              <a:rPr lang="en-US" altLang="ko-KR" dirty="0" err="1"/>
              <a:t>Mouseout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마우스가 요소를 벗어날 때</a:t>
            </a:r>
            <a:endParaRPr lang="en-US" altLang="ko-KR" dirty="0"/>
          </a:p>
          <a:p>
            <a:pPr lvl="1"/>
            <a:r>
              <a:rPr lang="en-US" altLang="ko-KR" dirty="0" err="1"/>
              <a:t>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누르고 있는 상태</a:t>
            </a:r>
            <a:endParaRPr lang="en-US" altLang="ko-KR" dirty="0"/>
          </a:p>
          <a:p>
            <a:pPr lvl="1"/>
            <a:r>
              <a:rPr lang="en-US" altLang="ko-KR" dirty="0" err="1"/>
              <a:t>Mouseup</a:t>
            </a:r>
            <a:r>
              <a:rPr lang="en-US" altLang="ko-KR" dirty="0"/>
              <a:t> : </a:t>
            </a:r>
            <a:r>
              <a:rPr lang="ko-KR" altLang="en-US" dirty="0"/>
              <a:t>마우스 버튼을 떼는 순간</a:t>
            </a:r>
            <a:endParaRPr lang="en-US" altLang="ko-KR" dirty="0"/>
          </a:p>
          <a:p>
            <a:r>
              <a:rPr lang="en-US" altLang="ko-KR" dirty="0"/>
              <a:t>Focus : </a:t>
            </a:r>
            <a:r>
              <a:rPr lang="ko-KR" altLang="en-US" dirty="0"/>
              <a:t>포커스가 갔을 때</a:t>
            </a:r>
            <a:endParaRPr lang="en-US" altLang="ko-KR" dirty="0"/>
          </a:p>
          <a:p>
            <a:r>
              <a:rPr lang="en-US" altLang="ko-KR" dirty="0"/>
              <a:t>Blur : </a:t>
            </a:r>
            <a:r>
              <a:rPr lang="ko-KR" altLang="en-US" dirty="0"/>
              <a:t>포커스가 벗어나는 순간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497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Key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Keypress : </a:t>
            </a:r>
            <a:r>
              <a:rPr lang="ko-KR" altLang="en-US" dirty="0"/>
              <a:t>키를 누르는 순간 </a:t>
            </a:r>
            <a:r>
              <a:rPr lang="en-US" altLang="ko-KR" dirty="0"/>
              <a:t>+ </a:t>
            </a:r>
            <a:r>
              <a:rPr lang="ko-KR" altLang="en-US" dirty="0"/>
              <a:t>누르고 있는 동안 계속 발생</a:t>
            </a:r>
            <a:endParaRPr lang="en-US" altLang="ko-KR" dirty="0"/>
          </a:p>
          <a:p>
            <a:pPr lvl="1"/>
            <a:r>
              <a:rPr lang="en-US" altLang="ko-KR" dirty="0" err="1"/>
              <a:t>Keydown</a:t>
            </a:r>
            <a:r>
              <a:rPr lang="en-US" altLang="ko-KR" dirty="0"/>
              <a:t> : </a:t>
            </a:r>
            <a:r>
              <a:rPr lang="ko-KR" altLang="en-US" dirty="0"/>
              <a:t>키를 누르는 순간에만 발생</a:t>
            </a:r>
            <a:endParaRPr lang="en-US" altLang="ko-KR" dirty="0"/>
          </a:p>
          <a:p>
            <a:pPr lvl="1"/>
            <a:r>
              <a:rPr lang="en-US" altLang="ko-KR" dirty="0" err="1"/>
              <a:t>Keyup</a:t>
            </a:r>
            <a:r>
              <a:rPr lang="en-US" altLang="ko-KR" dirty="0"/>
              <a:t> : </a:t>
            </a:r>
            <a:r>
              <a:rPr lang="ko-KR" altLang="en-US" dirty="0"/>
              <a:t>키를 눌렀다가 떼는 순간</a:t>
            </a:r>
            <a:endParaRPr lang="en-US" altLang="ko-KR" dirty="0"/>
          </a:p>
          <a:p>
            <a:r>
              <a:rPr lang="en-US" altLang="ko-KR" dirty="0"/>
              <a:t>Load : </a:t>
            </a:r>
            <a:r>
              <a:rPr lang="ko-KR" altLang="en-US" dirty="0"/>
              <a:t>웹페이지에 필요한 모든 파일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다운로드가 완료 되었을 때</a:t>
            </a:r>
            <a:endParaRPr lang="en-US" altLang="ko-KR" dirty="0"/>
          </a:p>
          <a:p>
            <a:r>
              <a:rPr lang="en-US" altLang="ko-KR" dirty="0"/>
              <a:t>Resize : </a:t>
            </a:r>
            <a:r>
              <a:rPr lang="ko-KR" altLang="en-US" dirty="0"/>
              <a:t>브라우저 창의 크기가 변경 될 때</a:t>
            </a:r>
            <a:endParaRPr lang="en-US" altLang="ko-KR" dirty="0"/>
          </a:p>
          <a:p>
            <a:r>
              <a:rPr lang="en-US" altLang="ko-KR" dirty="0"/>
              <a:t>Scroll : </a:t>
            </a:r>
            <a:r>
              <a:rPr lang="ko-KR" altLang="en-US" dirty="0"/>
              <a:t>스크롤이 발생할 때</a:t>
            </a:r>
            <a:endParaRPr lang="en-US" altLang="ko-KR" dirty="0"/>
          </a:p>
          <a:p>
            <a:r>
              <a:rPr lang="en-US" altLang="ko-KR" dirty="0"/>
              <a:t>Unload : </a:t>
            </a:r>
            <a:r>
              <a:rPr lang="ko-KR" altLang="en-US" dirty="0"/>
              <a:t>링크를 타고 이동하거나</a:t>
            </a:r>
            <a:r>
              <a:rPr lang="en-US" altLang="ko-KR" dirty="0"/>
              <a:t>, </a:t>
            </a:r>
            <a:r>
              <a:rPr lang="ko-KR" altLang="en-US" dirty="0"/>
              <a:t>브라우저를 닫을 때</a:t>
            </a:r>
            <a:endParaRPr lang="en-US" altLang="ko-KR" dirty="0"/>
          </a:p>
          <a:p>
            <a:r>
              <a:rPr lang="en-US" altLang="ko-KR" dirty="0"/>
              <a:t>Change : </a:t>
            </a:r>
            <a:r>
              <a:rPr lang="ko-KR" altLang="en-US" dirty="0"/>
              <a:t>폼 필드의 상태가 변경 되었을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016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.box1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.box1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색상 변경은 </a:t>
            </a:r>
            <a:r>
              <a:rPr lang="en-US" altLang="ko-KR" dirty="0"/>
              <a:t>CSS </a:t>
            </a:r>
            <a:r>
              <a:rPr lang="ko-KR" altLang="en-US" dirty="0"/>
              <a:t>를 이용하시면 됩니다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해당 실습을 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onclick </a:t>
            </a:r>
            <a:r>
              <a:rPr lang="ko-KR" altLang="en-US" dirty="0"/>
              <a:t>으로 각각 구현하기</a:t>
            </a:r>
            <a:r>
              <a:rPr lang="en-US" altLang="ko-KR" dirty="0"/>
              <a:t>! (box1, box2)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1483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8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7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40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 하나 만들기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개의 </a:t>
            </a:r>
            <a:r>
              <a:rPr lang="en-US" altLang="ko-KR" dirty="0"/>
              <a:t>box </a:t>
            </a:r>
            <a:r>
              <a:rPr lang="ko-KR" altLang="en-US" dirty="0"/>
              <a:t>클래스를 가지는 </a:t>
            </a:r>
            <a:r>
              <a:rPr lang="en-US" altLang="ko-KR" dirty="0"/>
              <a:t>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박스 색상을 순서에 맞추어 무지개색으로 변경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색상 적용은 </a:t>
            </a:r>
            <a:r>
              <a:rPr lang="en-US" altLang="ko-KR" dirty="0"/>
              <a:t>CSS </a:t>
            </a:r>
            <a:r>
              <a:rPr lang="ko-KR" altLang="en-US" dirty="0"/>
              <a:t>로 하시면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18102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189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e.target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857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this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요소에서 </a:t>
            </a:r>
            <a:r>
              <a:rPr lang="en-US" altLang="ko-KR" dirty="0"/>
              <a:t>this</a:t>
            </a:r>
            <a:r>
              <a:rPr lang="ko-KR" altLang="en-US" dirty="0"/>
              <a:t> 를 사용하면</a:t>
            </a:r>
            <a:r>
              <a:rPr lang="en-US" altLang="ko-KR" dirty="0"/>
              <a:t>, this</a:t>
            </a:r>
            <a:r>
              <a:rPr lang="ko-KR" altLang="en-US" dirty="0"/>
              <a:t> 는 자기 자신 </a:t>
            </a:r>
            <a:r>
              <a:rPr lang="en-US" altLang="ko-KR" dirty="0"/>
              <a:t>Node </a:t>
            </a:r>
            <a:r>
              <a:rPr lang="ko-KR" altLang="en-US" dirty="0"/>
              <a:t>를 </a:t>
            </a:r>
            <a:r>
              <a:rPr lang="ko-KR" altLang="en-US" dirty="0" err="1"/>
              <a:t>가르킵니다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onclick</a:t>
            </a:r>
            <a:r>
              <a:rPr lang="ko-KR" altLang="en-US" dirty="0">
                <a:sym typeface="Wingdings" panose="05000000000000000000" pitchFamily="2" charset="2"/>
              </a:rPr>
              <a:t> 에서 주로 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FAA0-4E35-482A-0937-AB46F402FE32}"/>
              </a:ext>
            </a:extLst>
          </p:cNvPr>
          <p:cNvSpPr txBox="1"/>
          <p:nvPr/>
        </p:nvSpPr>
        <p:spPr>
          <a:xfrm>
            <a:off x="794327" y="2822001"/>
            <a:ext cx="530167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64305-C466-DDA6-8335-787CAEA7E735}"/>
              </a:ext>
            </a:extLst>
          </p:cNvPr>
          <p:cNvSpPr txBox="1"/>
          <p:nvPr/>
        </p:nvSpPr>
        <p:spPr>
          <a:xfrm>
            <a:off x="6379339" y="2822001"/>
            <a:ext cx="349433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FC28D8-5C55-7D3B-6B41-C7F2E837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39" y="3916958"/>
            <a:ext cx="4364559" cy="5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69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e.target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에서 발생하는 이벤트는 이벤트 객체 </a:t>
            </a:r>
            <a:r>
              <a:rPr lang="en-US" altLang="ko-KR" dirty="0"/>
              <a:t>e </a:t>
            </a:r>
            <a:r>
              <a:rPr lang="ko-KR" altLang="en-US" dirty="0"/>
              <a:t>를 통해 확인 할 수 있습니다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addEventListener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주로 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AB024-3187-0F62-F411-4A705F83B144}"/>
              </a:ext>
            </a:extLst>
          </p:cNvPr>
          <p:cNvSpPr txBox="1"/>
          <p:nvPr/>
        </p:nvSpPr>
        <p:spPr>
          <a:xfrm>
            <a:off x="877456" y="2840472"/>
            <a:ext cx="366683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6FE6-CBE5-129F-09ED-28B8D088EEA7}"/>
              </a:ext>
            </a:extLst>
          </p:cNvPr>
          <p:cNvSpPr txBox="1"/>
          <p:nvPr/>
        </p:nvSpPr>
        <p:spPr>
          <a:xfrm>
            <a:off x="4832949" y="2840472"/>
            <a:ext cx="648159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05313E-8EAF-A953-E77E-82EA8028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49" y="4511794"/>
            <a:ext cx="4526306" cy="6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2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6262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7393</TotalTime>
  <Words>6806</Words>
  <Application>Microsoft Office PowerPoint</Application>
  <PresentationFormat>와이드스크린</PresentationFormat>
  <Paragraphs>1039</Paragraphs>
  <Slides>179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8" baseType="lpstr">
      <vt:lpstr>Consolas</vt:lpstr>
      <vt:lpstr>나눔스퀘어 Bold</vt:lpstr>
      <vt:lpstr>Mosk Bold 700</vt:lpstr>
      <vt:lpstr>바른공군체 Medium</vt:lpstr>
      <vt:lpstr>맑은 고딕</vt:lpstr>
      <vt:lpstr>Calibri</vt:lpstr>
      <vt:lpstr>Arial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Class 예제 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메소드 체이닝</vt:lpstr>
      <vt:lpstr>메소드 체이닝</vt:lpstr>
      <vt:lpstr>실습!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querySelector(“요소 선택자”)</vt:lpstr>
      <vt:lpstr>PowerPoint 프레젠테이션</vt:lpstr>
      <vt:lpstr>getElementById(“ID”)</vt:lpstr>
      <vt:lpstr>PowerPoint 프레젠테이션</vt:lpstr>
      <vt:lpstr>classList.add / remove / contain</vt:lpstr>
      <vt:lpstr>PowerPoint 프레젠테이션</vt:lpstr>
      <vt:lpstr>실습</vt:lpstr>
      <vt:lpstr>실습</vt:lpstr>
      <vt:lpstr>PowerPoint 프레젠테이션</vt:lpstr>
      <vt:lpstr> setAttribute, html 요소 속성 추가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createElement, html 요소 생성</vt:lpstr>
      <vt:lpstr>PowerPoint 프레젠테이션</vt:lpstr>
      <vt:lpstr>append / appendChild, 요소 붙이기</vt:lpstr>
      <vt:lpstr>append()</vt:lpstr>
      <vt:lpstr>appendChild()</vt:lpstr>
      <vt:lpstr>PowerPoint 프레젠테이션</vt:lpstr>
      <vt:lpstr>prepend()</vt:lpstr>
      <vt:lpstr>PowerPoint 프레젠테이션</vt:lpstr>
      <vt:lpstr>remove, 선택한 DOM 을 지우는 메소드</vt:lpstr>
      <vt:lpstr>PowerPoint 프레젠테이션</vt:lpstr>
      <vt:lpstr>parentNode, 부모 요소 확인하기</vt:lpstr>
      <vt:lpstr>PowerPoint 프레젠테이션</vt:lpstr>
      <vt:lpstr>childNodes, 자식 요소 확인하기</vt:lpstr>
      <vt:lpstr>PowerPoint 프레젠테이션</vt:lpstr>
      <vt:lpstr>children, 자식 요소 확인하기</vt:lpstr>
      <vt:lpstr>PowerPoint 프레젠테이션</vt:lpstr>
      <vt:lpstr>onclick</vt:lpstr>
      <vt:lpstr>PowerPoint 프레젠테이션</vt:lpstr>
      <vt:lpstr>addEventListener(이벤트, 명령)</vt:lpstr>
      <vt:lpstr>PowerPoint 프레젠테이션</vt:lpstr>
      <vt:lpstr>addEventListener 이벤트의 종류</vt:lpstr>
      <vt:lpstr>addEventListener 이벤트의 종류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  <vt:lpstr>this 활용하기</vt:lpstr>
      <vt:lpstr>e.target 활용하기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실습</vt:lpstr>
      <vt:lpstr>실습</vt:lpstr>
      <vt:lpstr>힌트</vt:lpstr>
      <vt:lpstr>힌트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CSS 수정</vt:lpstr>
      <vt:lpstr>JS에 Swiper 생성자 함수 추가</vt:lpstr>
      <vt:lpstr>PowerPoint 프레젠테이션</vt:lpstr>
      <vt:lpstr>PowerPoint 프레젠테이션</vt:lpstr>
      <vt:lpstr>PowerPoint 프레젠테이션</vt:lpstr>
      <vt:lpstr>HTML 구성하기</vt:lpstr>
      <vt:lpstr>PowerPoint 프레젠테이션</vt:lpstr>
      <vt:lpstr>CSS 선언해 놓기!</vt:lpstr>
      <vt:lpstr>Promotion / Swiper 크기 세팅</vt:lpstr>
      <vt:lpstr>중앙 정렬!</vt:lpstr>
      <vt:lpstr>PowerPoint 프레젠테이션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PowerPoint 프레젠테이션</vt:lpstr>
      <vt:lpstr>페이지네이션 / 이동 버튼 추가하기</vt:lpstr>
      <vt:lpstr>PowerPoint 프레젠테이션</vt:lpstr>
      <vt:lpstr>페이지네이션 CSS 수정</vt:lpstr>
      <vt:lpstr>PowerPoint 프레젠테이션</vt:lpstr>
      <vt:lpstr>이동 버튼 CSS 수정</vt:lpstr>
      <vt:lpstr>PowerPoint 프레젠테이션</vt:lpstr>
      <vt:lpstr>이동 버튼 위치 지정</vt:lpstr>
      <vt:lpstr>PowerPoint 프레젠테이션</vt:lpstr>
      <vt:lpstr>Promotion 에 overflow 지정</vt:lpstr>
      <vt:lpstr>Autoplay?</vt:lpstr>
      <vt:lpstr>PowerPoint 프레젠테이션</vt:lpstr>
      <vt:lpstr>Autoplay?</vt:lpstr>
      <vt:lpstr>Autoplay?</vt:lpstr>
      <vt:lpstr>PowerPoint 프레젠테이션</vt:lpstr>
      <vt:lpstr>Promotion Toggle</vt:lpstr>
      <vt:lpstr>PowerPoint 프레젠테이션</vt:lpstr>
      <vt:lpstr>PowerPoint 프레젠테이션</vt:lpstr>
      <vt:lpstr>Promotion Toggle 버튼 애니메이션!</vt:lpstr>
      <vt:lpstr>PowerPoint 프레젠테이션</vt:lpstr>
      <vt:lpstr>PowerPoint 프레젠테이션</vt:lpstr>
      <vt:lpstr>Scroll 발생을 체크</vt:lpstr>
      <vt:lpstr>페이지가 로드되면 바로!</vt:lpstr>
      <vt:lpstr>엘살바도르 애니메이션!</vt:lpstr>
      <vt:lpstr>실습, 나머지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889</cp:revision>
  <dcterms:created xsi:type="dcterms:W3CDTF">2022-05-29T13:34:07Z</dcterms:created>
  <dcterms:modified xsi:type="dcterms:W3CDTF">2023-02-13T19:39:01Z</dcterms:modified>
</cp:coreProperties>
</file>